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87003"/>
          <a:ext cx="3647768" cy="8404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1027" y="128030"/>
        <a:ext cx="3565714" cy="7583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2551477" y="1355382"/>
            <a:ext cx="5948517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D.REVANTH VARMA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2551477" y="1063550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508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vengalaraju hemanth kumar raju</cp:lastModifiedBy>
  <cp:revision>2</cp:revision>
  <dcterms:created xsi:type="dcterms:W3CDTF">2024-07-27T06:22:16Z</dcterms:created>
  <dcterms:modified xsi:type="dcterms:W3CDTF">2024-07-28T06:36:38Z</dcterms:modified>
</cp:coreProperties>
</file>